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  <p:sldMasterId id="2147483713" r:id="rId5"/>
    <p:sldMasterId id="2147483714" r:id="rId6"/>
  </p:sldMasterIdLst>
  <p:notesMasterIdLst>
    <p:notesMasterId r:id="rId14"/>
  </p:notesMasterIdLst>
  <p:handoutMasterIdLst>
    <p:handoutMasterId r:id="rId15"/>
  </p:handoutMasterIdLst>
  <p:sldIdLst>
    <p:sldId id="274" r:id="rId7"/>
    <p:sldId id="266" r:id="rId8"/>
    <p:sldId id="258" r:id="rId9"/>
    <p:sldId id="268" r:id="rId10"/>
    <p:sldId id="269" r:id="rId11"/>
    <p:sldId id="272" r:id="rId12"/>
    <p:sldId id="263" r:id="rId1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5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5C6D18-6FBA-4E47-8B35-156BD525C11F}" v="60" dt="2024-06-17T08:18:22.4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31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69715CE4-B975-BCEB-B3A9-986C27B960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1F9E678-4E3A-8BF8-64BB-7CAFDE2E50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306DAF-E7EF-4B75-8DD1-B5E5F7CEBA4F}" type="datetimeFigureOut">
              <a:rPr lang="es-ES" smtClean="0"/>
              <a:t>17/06/2024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12E6E9E-BEAF-4FE5-ACB4-B10589DD0C6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8C26280-9126-A747-3D86-415E193275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5DC91B-457F-4F86-BD15-B54A4D3E9A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8267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93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5010" y="0"/>
            <a:ext cx="2971800" cy="4593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7ABE2-57F5-4AE7-8000-C127A137C661}" type="datetimeFigureOut">
              <a:rPr lang="es-ES" smtClean="0"/>
              <a:t>17/06/2024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1143000"/>
            <a:ext cx="2135188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3"/>
            <a:ext cx="5486400" cy="360044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4686"/>
            <a:ext cx="2971800" cy="459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5010" y="8684686"/>
            <a:ext cx="2971800" cy="459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97FFA-8FAC-4BE5-8583-5A76A5F461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2455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1pPr>
    <a:lvl2pPr marL="269382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2pPr>
    <a:lvl3pPr marL="538764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3pPr>
    <a:lvl4pPr marL="808147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4pPr>
    <a:lvl5pPr marL="1077529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5pPr>
    <a:lvl6pPr marL="1346911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6pPr>
    <a:lvl7pPr marL="1616293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7pPr>
    <a:lvl8pPr marL="1885676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8pPr>
    <a:lvl9pPr marL="2155058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os generales del Dr. y el ca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B7051130-5671-8F95-256B-73BBF3D1B4A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200561" y="1952878"/>
            <a:ext cx="2051008" cy="18782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s-ES" dirty="0"/>
              <a:t>Foto Dr. o Dra.</a:t>
            </a:r>
          </a:p>
          <a:p>
            <a:endParaRPr lang="es-ES" dirty="0"/>
          </a:p>
        </p:txBody>
      </p:sp>
      <p:sp>
        <p:nvSpPr>
          <p:cNvPr id="25" name="Marcador de texto 24">
            <a:extLst>
              <a:ext uri="{FF2B5EF4-FFF2-40B4-BE49-F238E27FC236}">
                <a16:creationId xmlns:a16="http://schemas.microsoft.com/office/drawing/2014/main" id="{A832279E-A164-59A0-FA19-29D2376823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8" y="630238"/>
            <a:ext cx="5780087" cy="11506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>
                <a:solidFill>
                  <a:srgbClr val="003560"/>
                </a:solidFill>
              </a:defRPr>
            </a:lvl1pPr>
          </a:lstStyle>
          <a:p>
            <a:pPr lvl="0"/>
            <a:r>
              <a:rPr lang="es-ES" dirty="0"/>
              <a:t>Título de caso clínico</a:t>
            </a:r>
          </a:p>
        </p:txBody>
      </p:sp>
      <p:sp>
        <p:nvSpPr>
          <p:cNvPr id="15" name="Marcador de texto 24">
            <a:extLst>
              <a:ext uri="{FF2B5EF4-FFF2-40B4-BE49-F238E27FC236}">
                <a16:creationId xmlns:a16="http://schemas.microsoft.com/office/drawing/2014/main" id="{2826DA76-388C-7EC7-9BDF-226CE58E95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1485" y="1941512"/>
            <a:ext cx="3569173" cy="403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03560"/>
                </a:solidFill>
              </a:defRPr>
            </a:lvl1pPr>
          </a:lstStyle>
          <a:p>
            <a:pPr lvl="0"/>
            <a:r>
              <a:rPr lang="es-ES" dirty="0"/>
              <a:t>Nombre del doctor</a:t>
            </a:r>
          </a:p>
        </p:txBody>
      </p:sp>
      <p:sp>
        <p:nvSpPr>
          <p:cNvPr id="24" name="Marcador de texto 24">
            <a:extLst>
              <a:ext uri="{FF2B5EF4-FFF2-40B4-BE49-F238E27FC236}">
                <a16:creationId xmlns:a16="http://schemas.microsoft.com/office/drawing/2014/main" id="{63A3F038-9667-4D26-A6B5-07C4670186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1485" y="2345042"/>
            <a:ext cx="3569173" cy="18256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 dirty="0"/>
              <a:t>Breve descripción de su CV</a:t>
            </a:r>
          </a:p>
        </p:txBody>
      </p:sp>
      <p:sp>
        <p:nvSpPr>
          <p:cNvPr id="26" name="Marcador de texto 24">
            <a:extLst>
              <a:ext uri="{FF2B5EF4-FFF2-40B4-BE49-F238E27FC236}">
                <a16:creationId xmlns:a16="http://schemas.microsoft.com/office/drawing/2014/main" id="{6575B70F-F573-8725-4210-C46B08D1D83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1485" y="4180234"/>
            <a:ext cx="3569173" cy="2811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 dirty="0"/>
              <a:t>Nombre de clínica dental</a:t>
            </a:r>
          </a:p>
        </p:txBody>
      </p:sp>
      <p:sp>
        <p:nvSpPr>
          <p:cNvPr id="28" name="Marcador de texto 24">
            <a:extLst>
              <a:ext uri="{FF2B5EF4-FFF2-40B4-BE49-F238E27FC236}">
                <a16:creationId xmlns:a16="http://schemas.microsoft.com/office/drawing/2014/main" id="{1BDAFE03-5EB1-D1A1-6B04-5ECAC010C7C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1482" y="5021557"/>
            <a:ext cx="5780087" cy="14582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 dirty="0"/>
              <a:t>Detalle de los colaboradores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FD55EC9-CB50-DE65-51AF-D5B44F35CD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71481" y="4679586"/>
            <a:ext cx="5780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>
                <a:solidFill>
                  <a:srgbClr val="003560"/>
                </a:solidFill>
              </a:rPr>
              <a:t>COLABORADORES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69AF4BFC-D60A-519A-8207-B3DD621568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71480" y="6661887"/>
            <a:ext cx="5780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>
                <a:solidFill>
                  <a:srgbClr val="003560"/>
                </a:solidFill>
              </a:rPr>
              <a:t>MATERIALES EMPLEADOS</a:t>
            </a:r>
          </a:p>
        </p:txBody>
      </p:sp>
      <p:sp>
        <p:nvSpPr>
          <p:cNvPr id="3" name="Marcador de texto 24">
            <a:extLst>
              <a:ext uri="{FF2B5EF4-FFF2-40B4-BE49-F238E27FC236}">
                <a16:creationId xmlns:a16="http://schemas.microsoft.com/office/drawing/2014/main" id="{01C7903D-0F21-CB1C-18BA-B6A6EAF5964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1480" y="7083312"/>
            <a:ext cx="5780087" cy="16949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 dirty="0"/>
              <a:t>Descripción de los materiales Ziacom utilizados</a:t>
            </a:r>
          </a:p>
        </p:txBody>
      </p:sp>
    </p:spTree>
    <p:extLst>
      <p:ext uri="{BB962C8B-B14F-4D97-AF65-F5344CB8AC3E}">
        <p14:creationId xmlns:p14="http://schemas.microsoft.com/office/powerpoint/2010/main" val="3199375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1">
            <a:extLst>
              <a:ext uri="{FF2B5EF4-FFF2-40B4-BE49-F238E27FC236}">
                <a16:creationId xmlns:a16="http://schemas.microsoft.com/office/drawing/2014/main" id="{8E8B1074-9EF6-021F-B074-1854D1C90794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471479" y="5214551"/>
            <a:ext cx="5780089" cy="3801556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Marcador de texto 2">
            <a:extLst>
              <a:ext uri="{FF2B5EF4-FFF2-40B4-BE49-F238E27FC236}">
                <a16:creationId xmlns:a16="http://schemas.microsoft.com/office/drawing/2014/main" id="{3CB2C7E9-A5D9-CF33-51B7-00CF1243E274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471477" y="1347085"/>
            <a:ext cx="5780091" cy="325965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77471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ripción del trata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>
            <a:extLst>
              <a:ext uri="{FF2B5EF4-FFF2-40B4-BE49-F238E27FC236}">
                <a16:creationId xmlns:a16="http://schemas.microsoft.com/office/drawing/2014/main" id="{C51C35CD-343A-8B34-B340-18EEB35871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3724" y="1112141"/>
            <a:ext cx="5584825" cy="76660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 b="0"/>
            </a:lvl1pPr>
          </a:lstStyle>
          <a:p>
            <a:pPr lvl="0"/>
            <a:r>
              <a:rPr lang="es-ES" dirty="0"/>
              <a:t>Descripción del caso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CD43D977-1EF6-1A06-B14A-0B2E8EEFE8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84884" y="750824"/>
            <a:ext cx="5584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tx1"/>
                </a:solidFill>
              </a:rPr>
              <a:t>Descripción del caso</a:t>
            </a:r>
          </a:p>
        </p:txBody>
      </p:sp>
    </p:spTree>
    <p:extLst>
      <p:ext uri="{BB962C8B-B14F-4D97-AF65-F5344CB8AC3E}">
        <p14:creationId xmlns:p14="http://schemas.microsoft.com/office/powerpoint/2010/main" val="1711935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uebas diagnósticas inicia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uadroTexto 27">
            <a:extLst>
              <a:ext uri="{FF2B5EF4-FFF2-40B4-BE49-F238E27FC236}">
                <a16:creationId xmlns:a16="http://schemas.microsoft.com/office/drawing/2014/main" id="{CD43D977-1EF6-1A06-B14A-0B2E8EEFE8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84884" y="750824"/>
            <a:ext cx="5584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tx1"/>
                </a:solidFill>
              </a:rPr>
              <a:t>Pruebas diagnósticas iniciales</a:t>
            </a:r>
          </a:p>
        </p:txBody>
      </p:sp>
      <p:sp>
        <p:nvSpPr>
          <p:cNvPr id="29" name="Marcador de posición de imagen 8">
            <a:extLst>
              <a:ext uri="{FF2B5EF4-FFF2-40B4-BE49-F238E27FC236}">
                <a16:creationId xmlns:a16="http://schemas.microsoft.com/office/drawing/2014/main" id="{BC2DFA17-C106-22BA-4A23-B79A752B659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93724" y="1093619"/>
            <a:ext cx="5584825" cy="29358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s-ES" dirty="0"/>
              <a:t>Foto inicial 1</a:t>
            </a:r>
          </a:p>
        </p:txBody>
      </p:sp>
      <p:sp>
        <p:nvSpPr>
          <p:cNvPr id="48" name="Marcador de texto 4">
            <a:extLst>
              <a:ext uri="{FF2B5EF4-FFF2-40B4-BE49-F238E27FC236}">
                <a16:creationId xmlns:a16="http://schemas.microsoft.com/office/drawing/2014/main" id="{B3C39D50-F4F2-0DCB-16D3-CB688DA1BB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3723" y="4115917"/>
            <a:ext cx="5584825" cy="6043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 b="0"/>
            </a:lvl1pPr>
          </a:lstStyle>
          <a:p>
            <a:pPr lvl="0"/>
            <a:r>
              <a:rPr lang="es-ES" dirty="0"/>
              <a:t>Descripción de la foto inicial 1</a:t>
            </a:r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360FDD8C-FD86-C4EB-9B1E-6FABE2EA3EF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93724" y="5012724"/>
            <a:ext cx="5584825" cy="29358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s-ES" dirty="0"/>
              <a:t>Foto inicial 2</a:t>
            </a:r>
          </a:p>
        </p:txBody>
      </p:sp>
      <p:sp>
        <p:nvSpPr>
          <p:cNvPr id="10" name="Marcador de texto 4">
            <a:extLst>
              <a:ext uri="{FF2B5EF4-FFF2-40B4-BE49-F238E27FC236}">
                <a16:creationId xmlns:a16="http://schemas.microsoft.com/office/drawing/2014/main" id="{184402E5-CCDD-DA99-92C9-C224B9CFBF0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3723" y="8035022"/>
            <a:ext cx="5584825" cy="6043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 b="0"/>
            </a:lvl1pPr>
          </a:lstStyle>
          <a:p>
            <a:pPr lvl="0"/>
            <a:r>
              <a:rPr lang="es-ES" dirty="0"/>
              <a:t>Descripción de la foto inicial 2</a:t>
            </a:r>
          </a:p>
        </p:txBody>
      </p:sp>
    </p:spTree>
    <p:extLst>
      <p:ext uri="{BB962C8B-B14F-4D97-AF65-F5344CB8AC3E}">
        <p14:creationId xmlns:p14="http://schemas.microsoft.com/office/powerpoint/2010/main" val="936242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talles del cas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Marcador de posición de imagen 8">
            <a:extLst>
              <a:ext uri="{FF2B5EF4-FFF2-40B4-BE49-F238E27FC236}">
                <a16:creationId xmlns:a16="http://schemas.microsoft.com/office/drawing/2014/main" id="{5E19EE85-B512-D237-1604-C0C1D316E18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90248" y="1094850"/>
            <a:ext cx="2694782" cy="2092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s-ES" dirty="0"/>
              <a:t>Imagen 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2896239-477E-72A1-456B-A87C219A190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0247" y="733412"/>
            <a:ext cx="55936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tx1"/>
                </a:solidFill>
              </a:rPr>
              <a:t>Detalles del caso</a:t>
            </a:r>
          </a:p>
        </p:txBody>
      </p:sp>
      <p:sp>
        <p:nvSpPr>
          <p:cNvPr id="23" name="Marcador de texto 4">
            <a:extLst>
              <a:ext uri="{FF2B5EF4-FFF2-40B4-BE49-F238E27FC236}">
                <a16:creationId xmlns:a16="http://schemas.microsoft.com/office/drawing/2014/main" id="{57CA7D4D-FAAA-05CD-421F-205204725AF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3723" y="3254923"/>
            <a:ext cx="2691307" cy="3744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 b="0"/>
            </a:lvl1pPr>
          </a:lstStyle>
          <a:p>
            <a:pPr lvl="0"/>
            <a:r>
              <a:rPr lang="es-ES" dirty="0"/>
              <a:t>Breve descripción.</a:t>
            </a:r>
          </a:p>
        </p:txBody>
      </p:sp>
      <p:sp>
        <p:nvSpPr>
          <p:cNvPr id="4" name="Marcador de texto 4">
            <a:extLst>
              <a:ext uri="{FF2B5EF4-FFF2-40B4-BE49-F238E27FC236}">
                <a16:creationId xmlns:a16="http://schemas.microsoft.com/office/drawing/2014/main" id="{3CC1C1A7-D7C8-4600-4298-EF73A02D0C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487242" y="3247996"/>
            <a:ext cx="2691307" cy="3744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 b="0"/>
            </a:lvl1pPr>
          </a:lstStyle>
          <a:p>
            <a:pPr lvl="0"/>
            <a:r>
              <a:rPr lang="es-ES" dirty="0"/>
              <a:t>Breve descripción.</a:t>
            </a:r>
          </a:p>
        </p:txBody>
      </p:sp>
      <p:sp>
        <p:nvSpPr>
          <p:cNvPr id="6" name="Marcador de posición de imagen 8">
            <a:extLst>
              <a:ext uri="{FF2B5EF4-FFF2-40B4-BE49-F238E27FC236}">
                <a16:creationId xmlns:a16="http://schemas.microsoft.com/office/drawing/2014/main" id="{257FD84B-B8C6-4D14-5A9D-90DB9174DD1F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3485504" y="1094849"/>
            <a:ext cx="2694782" cy="2092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s-ES" dirty="0"/>
              <a:t>Imagen </a:t>
            </a:r>
          </a:p>
        </p:txBody>
      </p:sp>
      <p:sp>
        <p:nvSpPr>
          <p:cNvPr id="11" name="Marcador de posición de imagen 8">
            <a:extLst>
              <a:ext uri="{FF2B5EF4-FFF2-40B4-BE49-F238E27FC236}">
                <a16:creationId xmlns:a16="http://schemas.microsoft.com/office/drawing/2014/main" id="{84854F67-D199-8A77-9EC5-C40D46679BE3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590248" y="3799984"/>
            <a:ext cx="2694782" cy="2092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s-ES" dirty="0"/>
              <a:t>Imagen </a:t>
            </a:r>
          </a:p>
        </p:txBody>
      </p:sp>
      <p:sp>
        <p:nvSpPr>
          <p:cNvPr id="12" name="Marcador de texto 4">
            <a:extLst>
              <a:ext uri="{FF2B5EF4-FFF2-40B4-BE49-F238E27FC236}">
                <a16:creationId xmlns:a16="http://schemas.microsoft.com/office/drawing/2014/main" id="{C41F29AA-40FE-8037-177A-D10C91B87CB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93723" y="5960057"/>
            <a:ext cx="2691307" cy="3744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 b="0"/>
            </a:lvl1pPr>
          </a:lstStyle>
          <a:p>
            <a:pPr lvl="0"/>
            <a:r>
              <a:rPr lang="es-ES" dirty="0"/>
              <a:t>Breve descripción.</a:t>
            </a:r>
          </a:p>
        </p:txBody>
      </p:sp>
      <p:sp>
        <p:nvSpPr>
          <p:cNvPr id="13" name="Marcador de texto 4">
            <a:extLst>
              <a:ext uri="{FF2B5EF4-FFF2-40B4-BE49-F238E27FC236}">
                <a16:creationId xmlns:a16="http://schemas.microsoft.com/office/drawing/2014/main" id="{9800F816-E5A7-7F03-3BC2-951295C98DB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487242" y="5953130"/>
            <a:ext cx="2691307" cy="3744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 b="0"/>
            </a:lvl1pPr>
          </a:lstStyle>
          <a:p>
            <a:pPr lvl="0"/>
            <a:r>
              <a:rPr lang="es-ES" dirty="0"/>
              <a:t>Breve descripción.</a:t>
            </a:r>
          </a:p>
        </p:txBody>
      </p:sp>
      <p:sp>
        <p:nvSpPr>
          <p:cNvPr id="14" name="Marcador de posición de imagen 8">
            <a:extLst>
              <a:ext uri="{FF2B5EF4-FFF2-40B4-BE49-F238E27FC236}">
                <a16:creationId xmlns:a16="http://schemas.microsoft.com/office/drawing/2014/main" id="{9AF8D222-B192-7FD9-A5EF-E84D62B7F06F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3485509" y="3799985"/>
            <a:ext cx="2694782" cy="2092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s-ES" dirty="0"/>
              <a:t>Imagen </a:t>
            </a:r>
          </a:p>
        </p:txBody>
      </p:sp>
      <p:sp>
        <p:nvSpPr>
          <p:cNvPr id="15" name="Marcador de posición de imagen 8">
            <a:extLst>
              <a:ext uri="{FF2B5EF4-FFF2-40B4-BE49-F238E27FC236}">
                <a16:creationId xmlns:a16="http://schemas.microsoft.com/office/drawing/2014/main" id="{2401923E-0CD2-EB59-29C1-B4294AF8F64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590248" y="6510582"/>
            <a:ext cx="2694782" cy="2092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s-ES" dirty="0"/>
              <a:t>Imagen </a:t>
            </a:r>
          </a:p>
        </p:txBody>
      </p:sp>
      <p:sp>
        <p:nvSpPr>
          <p:cNvPr id="16" name="Marcador de texto 4">
            <a:extLst>
              <a:ext uri="{FF2B5EF4-FFF2-40B4-BE49-F238E27FC236}">
                <a16:creationId xmlns:a16="http://schemas.microsoft.com/office/drawing/2014/main" id="{1FEE8A6F-E8F9-819C-1651-32D24F7E60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93723" y="8670655"/>
            <a:ext cx="2691307" cy="3744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 b="0"/>
            </a:lvl1pPr>
          </a:lstStyle>
          <a:p>
            <a:pPr lvl="0"/>
            <a:r>
              <a:rPr lang="es-ES" dirty="0"/>
              <a:t>Breve descripción.</a:t>
            </a:r>
          </a:p>
        </p:txBody>
      </p:sp>
      <p:sp>
        <p:nvSpPr>
          <p:cNvPr id="17" name="Marcador de texto 4">
            <a:extLst>
              <a:ext uri="{FF2B5EF4-FFF2-40B4-BE49-F238E27FC236}">
                <a16:creationId xmlns:a16="http://schemas.microsoft.com/office/drawing/2014/main" id="{81A41AE8-9EA4-7268-CAB9-AEA3B4150DB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487242" y="8663728"/>
            <a:ext cx="2691307" cy="3744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 b="0"/>
            </a:lvl1pPr>
          </a:lstStyle>
          <a:p>
            <a:pPr lvl="0"/>
            <a:r>
              <a:rPr lang="es-ES" dirty="0"/>
              <a:t>Breve descripción.</a:t>
            </a:r>
          </a:p>
        </p:txBody>
      </p:sp>
      <p:sp>
        <p:nvSpPr>
          <p:cNvPr id="18" name="Marcador de posición de imagen 8">
            <a:extLst>
              <a:ext uri="{FF2B5EF4-FFF2-40B4-BE49-F238E27FC236}">
                <a16:creationId xmlns:a16="http://schemas.microsoft.com/office/drawing/2014/main" id="{E4500401-B984-F047-AF3F-E285963E6A6F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3473146" y="6510581"/>
            <a:ext cx="2694782" cy="2092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s-ES" dirty="0"/>
              <a:t>Imagen </a:t>
            </a:r>
          </a:p>
        </p:txBody>
      </p:sp>
    </p:spTree>
    <p:extLst>
      <p:ext uri="{BB962C8B-B14F-4D97-AF65-F5344CB8AC3E}">
        <p14:creationId xmlns:p14="http://schemas.microsoft.com/office/powerpoint/2010/main" val="1442217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E3E575F-4A07-2300-9BF5-A0FDE092590C}"/>
              </a:ext>
            </a:extLst>
          </p:cNvPr>
          <p:cNvSpPr txBox="1"/>
          <p:nvPr userDrawn="1"/>
        </p:nvSpPr>
        <p:spPr>
          <a:xfrm>
            <a:off x="590247" y="733412"/>
            <a:ext cx="5783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tx1"/>
                </a:solidFill>
              </a:rPr>
              <a:t>Conclusiones</a:t>
            </a:r>
          </a:p>
        </p:txBody>
      </p:sp>
      <p:sp>
        <p:nvSpPr>
          <p:cNvPr id="6" name="Marcador de texto 4">
            <a:extLst>
              <a:ext uri="{FF2B5EF4-FFF2-40B4-BE49-F238E27FC236}">
                <a16:creationId xmlns:a16="http://schemas.microsoft.com/office/drawing/2014/main" id="{91F0688A-3B63-FEE9-5F5C-1A189592EC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3724" y="1112141"/>
            <a:ext cx="5584825" cy="76660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 b="0"/>
            </a:lvl1pPr>
          </a:lstStyle>
          <a:p>
            <a:pPr lvl="0"/>
            <a:r>
              <a:rPr lang="es-ES" dirty="0"/>
              <a:t>Detalle sus conclusiones</a:t>
            </a:r>
          </a:p>
        </p:txBody>
      </p:sp>
    </p:spTree>
    <p:extLst>
      <p:ext uri="{BB962C8B-B14F-4D97-AF65-F5344CB8AC3E}">
        <p14:creationId xmlns:p14="http://schemas.microsoft.com/office/powerpoint/2010/main" val="1306942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ágina 2 - Caso clín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n 4" descr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471479" y="5214551"/>
            <a:ext cx="5780089" cy="3801556"/>
          </a:xfrm>
          <a:prstGeom prst="rect">
            <a:avLst/>
          </a:prstGeom>
        </p:spPr>
        <p:txBody>
          <a:bodyPr/>
          <a:lstStyle>
            <a:lvl1pPr>
              <a:defRPr sz="1400" b="0">
                <a:solidFill>
                  <a:srgbClr val="000000"/>
                </a:solidFill>
              </a:defRPr>
            </a:lvl1pPr>
            <a:lvl2pPr marL="476250" indent="-133350">
              <a:defRPr sz="1400" b="0">
                <a:solidFill>
                  <a:srgbClr val="000000"/>
                </a:solidFill>
              </a:defRPr>
            </a:lvl2pPr>
            <a:lvl3pPr marL="845819" indent="-160019">
              <a:defRPr sz="1400" b="0">
                <a:solidFill>
                  <a:srgbClr val="000000"/>
                </a:solidFill>
              </a:defRPr>
            </a:lvl3pPr>
            <a:lvl4pPr marL="1213338" indent="-184638">
              <a:defRPr sz="1400" b="0">
                <a:solidFill>
                  <a:srgbClr val="000000"/>
                </a:solidFill>
              </a:defRPr>
            </a:lvl4pPr>
            <a:lvl5pPr marL="1556238" indent="-184638">
              <a:defRPr sz="1400" b="0">
                <a:solidFill>
                  <a:srgbClr val="000000"/>
                </a:solidFill>
              </a:defRPr>
            </a:lvl5pPr>
          </a:lstStyle>
          <a:p>
            <a:r>
              <a:t>Descripción del tratamiento.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9" name="CuadroTexto 27"/>
          <p:cNvSpPr txBox="1"/>
          <p:nvPr/>
        </p:nvSpPr>
        <p:spPr>
          <a:xfrm>
            <a:off x="517198" y="4863639"/>
            <a:ext cx="5688648" cy="3005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 b="1"/>
            </a:lvl1pPr>
          </a:lstStyle>
          <a:p>
            <a:r>
              <a:t>Tratamiento</a:t>
            </a:r>
          </a:p>
        </p:txBody>
      </p:sp>
      <p:sp>
        <p:nvSpPr>
          <p:cNvPr id="30" name="Marcador de texto 24"/>
          <p:cNvSpPr>
            <a:spLocks noGrp="1"/>
          </p:cNvSpPr>
          <p:nvPr>
            <p:ph type="body" sz="half" idx="21" hasCustomPrompt="1"/>
          </p:nvPr>
        </p:nvSpPr>
        <p:spPr>
          <a:xfrm>
            <a:off x="471477" y="1347085"/>
            <a:ext cx="5780091" cy="3259653"/>
          </a:xfrm>
          <a:prstGeom prst="rect">
            <a:avLst/>
          </a:prstGeom>
        </p:spPr>
        <p:txBody>
          <a:bodyPr/>
          <a:lstStyle>
            <a:lvl1pPr>
              <a:defRPr sz="1400" b="0">
                <a:solidFill>
                  <a:srgbClr val="000000"/>
                </a:solidFill>
              </a:defRPr>
            </a:lvl1pPr>
          </a:lstStyle>
          <a:p>
            <a:r>
              <a:t>Sexo, edad, antecedentes…</a:t>
            </a:r>
          </a:p>
        </p:txBody>
      </p:sp>
      <p:sp>
        <p:nvSpPr>
          <p:cNvPr id="31" name="CuadroTexto 18"/>
          <p:cNvSpPr txBox="1"/>
          <p:nvPr/>
        </p:nvSpPr>
        <p:spPr>
          <a:xfrm>
            <a:off x="517199" y="616045"/>
            <a:ext cx="5688648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003560"/>
                </a:solidFill>
              </a:defRPr>
            </a:lvl1pPr>
          </a:lstStyle>
          <a:p>
            <a:r>
              <a:rPr dirty="0"/>
              <a:t>DESCRIPCIÓN DEL CASO</a:t>
            </a:r>
          </a:p>
        </p:txBody>
      </p:sp>
      <p:sp>
        <p:nvSpPr>
          <p:cNvPr id="32" name="CuadroTexto 20"/>
          <p:cNvSpPr txBox="1"/>
          <p:nvPr/>
        </p:nvSpPr>
        <p:spPr>
          <a:xfrm>
            <a:off x="517197" y="1008532"/>
            <a:ext cx="5688648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 b="1"/>
            </a:lvl1pPr>
          </a:lstStyle>
          <a:p>
            <a:r>
              <a:t>Descripción del paciente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5398378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ágina 7 - Caso clín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Imagen 4" descr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480959" y="5778072"/>
            <a:ext cx="5780089" cy="3291321"/>
          </a:xfrm>
          <a:prstGeom prst="rect">
            <a:avLst/>
          </a:prstGeom>
        </p:spPr>
        <p:txBody>
          <a:bodyPr/>
          <a:lstStyle>
            <a:lvl1pPr>
              <a:defRPr sz="1400" b="0">
                <a:solidFill>
                  <a:srgbClr val="000000"/>
                </a:solidFill>
              </a:defRPr>
            </a:lvl1pPr>
            <a:lvl2pPr marL="476250" indent="-133350">
              <a:defRPr sz="1400" b="0">
                <a:solidFill>
                  <a:srgbClr val="000000"/>
                </a:solidFill>
              </a:defRPr>
            </a:lvl2pPr>
            <a:lvl3pPr marL="845819" indent="-160019">
              <a:defRPr sz="1400" b="0">
                <a:solidFill>
                  <a:srgbClr val="000000"/>
                </a:solidFill>
              </a:defRPr>
            </a:lvl3pPr>
            <a:lvl4pPr marL="1213338" indent="-184638">
              <a:defRPr sz="1400" b="0">
                <a:solidFill>
                  <a:srgbClr val="000000"/>
                </a:solidFill>
              </a:defRPr>
            </a:lvl4pPr>
            <a:lvl5pPr marL="1556238" indent="-184638">
              <a:defRPr sz="1400" b="0">
                <a:solidFill>
                  <a:srgbClr val="000000"/>
                </a:solidFill>
              </a:defRPr>
            </a:lvl5pPr>
          </a:lstStyle>
          <a:p>
            <a:r>
              <a:t>Detalle sus conclusiones.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6" name="CuadroTexto 8"/>
          <p:cNvSpPr txBox="1"/>
          <p:nvPr/>
        </p:nvSpPr>
        <p:spPr>
          <a:xfrm>
            <a:off x="513723" y="5439517"/>
            <a:ext cx="5688648" cy="3005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 b="1"/>
            </a:lvl1pPr>
          </a:lstStyle>
          <a:p>
            <a:r>
              <a:t>Conclusiones</a:t>
            </a:r>
          </a:p>
        </p:txBody>
      </p:sp>
      <p:sp>
        <p:nvSpPr>
          <p:cNvPr id="107" name="Marcador de texto 4"/>
          <p:cNvSpPr>
            <a:spLocks noGrp="1"/>
          </p:cNvSpPr>
          <p:nvPr>
            <p:ph type="body" sz="quarter" idx="21" hasCustomPrompt="1"/>
          </p:nvPr>
        </p:nvSpPr>
        <p:spPr>
          <a:xfrm>
            <a:off x="468004" y="3524020"/>
            <a:ext cx="5793043" cy="1700543"/>
          </a:xfrm>
          <a:prstGeom prst="rect">
            <a:avLst/>
          </a:prstGeom>
        </p:spPr>
        <p:txBody>
          <a:bodyPr/>
          <a:lstStyle>
            <a:lvl1pPr>
              <a:defRPr sz="1400" b="0">
                <a:solidFill>
                  <a:srgbClr val="000000"/>
                </a:solidFill>
              </a:defRPr>
            </a:lvl1pPr>
          </a:lstStyle>
          <a:p>
            <a:r>
              <a:t>Breve descripción.</a:t>
            </a:r>
          </a:p>
        </p:txBody>
      </p:sp>
      <p:sp>
        <p:nvSpPr>
          <p:cNvPr id="108" name="CuadroTexto 7"/>
          <p:cNvSpPr txBox="1"/>
          <p:nvPr/>
        </p:nvSpPr>
        <p:spPr>
          <a:xfrm>
            <a:off x="517199" y="929713"/>
            <a:ext cx="5688648" cy="3005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 b="1"/>
            </a:lvl1pPr>
          </a:lstStyle>
          <a:p>
            <a:r>
              <a:t>Resultado final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36A1866-6E0C-70A9-D719-CD2EBC18E02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68005" y="1322388"/>
            <a:ext cx="5793096" cy="1985962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927518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60257C1-B6B4-80F2-C71B-F8BB3222C80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3348038"/>
            <a:ext cx="5387975" cy="16049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000" b="1">
                <a:solidFill>
                  <a:srgbClr val="003560"/>
                </a:solidFill>
              </a:defRPr>
            </a:lvl1pPr>
          </a:lstStyle>
          <a:p>
            <a:pPr lvl="0"/>
            <a:r>
              <a:rPr lang="es-ES" dirty="0"/>
              <a:t>Título del caso</a:t>
            </a:r>
          </a:p>
        </p:txBody>
      </p:sp>
      <p:sp>
        <p:nvSpPr>
          <p:cNvPr id="9" name="CuadroTexto 18">
            <a:extLst>
              <a:ext uri="{FF2B5EF4-FFF2-40B4-BE49-F238E27FC236}">
                <a16:creationId xmlns:a16="http://schemas.microsoft.com/office/drawing/2014/main" id="{B22ACE28-5184-5312-BC76-FFB8A2D0A086}"/>
              </a:ext>
            </a:extLst>
          </p:cNvPr>
          <p:cNvSpPr txBox="1"/>
          <p:nvPr userDrawn="1"/>
        </p:nvSpPr>
        <p:spPr>
          <a:xfrm>
            <a:off x="914400" y="5052120"/>
            <a:ext cx="5387975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b="1">
                <a:solidFill>
                  <a:srgbClr val="003560"/>
                </a:solidFill>
              </a:defRPr>
            </a:lvl1pPr>
          </a:lstStyle>
          <a:p>
            <a:pPr algn="r"/>
            <a:r>
              <a:rPr lang="es-ES" dirty="0"/>
              <a:t>CONCURSO XX ANIVERSARIO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24922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2451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ziacom.com/" TargetMode="External"/><Relationship Id="rId4" Type="http://schemas.openxmlformats.org/officeDocument/2006/relationships/image" Target="../media/image8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id="{8931C5D0-D4E8-66C9-D7F7-EF5745A5DD2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803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18" r:id="rId2"/>
    <p:sldLayoutId id="2147483698" r:id="rId3"/>
    <p:sldLayoutId id="2147483717" r:id="rId4"/>
    <p:sldLayoutId id="2147483709" r:id="rId5"/>
    <p:sldLayoutId id="2147483712" r:id="rId6"/>
    <p:sldLayoutId id="2147483719" r:id="rId7"/>
    <p:sldLayoutId id="2147483720" r:id="rId8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áfico 9">
            <a:extLst>
              <a:ext uri="{FF2B5EF4-FFF2-40B4-BE49-F238E27FC236}">
                <a16:creationId xmlns:a16="http://schemas.microsoft.com/office/drawing/2014/main" id="{DADEE9CA-7875-08E3-0F2D-ACD965D731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7530" t="13085" r="23640" b="59304"/>
          <a:stretch/>
        </p:blipFill>
        <p:spPr>
          <a:xfrm>
            <a:off x="0" y="4953000"/>
            <a:ext cx="6858000" cy="4953000"/>
          </a:xfrm>
          <a:prstGeom prst="rect">
            <a:avLst/>
          </a:prstGeom>
        </p:spPr>
      </p:pic>
      <p:pic>
        <p:nvPicPr>
          <p:cNvPr id="12" name="Imagen 11" descr="Logotipo&#10;&#10;Descripción generada automáticamente">
            <a:extLst>
              <a:ext uri="{FF2B5EF4-FFF2-40B4-BE49-F238E27FC236}">
                <a16:creationId xmlns:a16="http://schemas.microsoft.com/office/drawing/2014/main" id="{675B11EE-3D7A-B0F7-A803-7BDA62F0DA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986" y="8386209"/>
            <a:ext cx="2430278" cy="926334"/>
          </a:xfrm>
          <a:prstGeom prst="rect">
            <a:avLst/>
          </a:prstGeom>
        </p:spPr>
      </p:pic>
      <p:sp>
        <p:nvSpPr>
          <p:cNvPr id="13" name="Marcador de texto 24">
            <a:extLst>
              <a:ext uri="{FF2B5EF4-FFF2-40B4-BE49-F238E27FC236}">
                <a16:creationId xmlns:a16="http://schemas.microsoft.com/office/drawing/2014/main" id="{DBBAE93C-ECE4-AC2B-EE62-7999274A04D9}"/>
              </a:ext>
            </a:extLst>
          </p:cNvPr>
          <p:cNvSpPr txBox="1">
            <a:spLocks/>
          </p:cNvSpPr>
          <p:nvPr userDrawn="1"/>
        </p:nvSpPr>
        <p:spPr>
          <a:xfrm>
            <a:off x="3429000" y="1519791"/>
            <a:ext cx="2908300" cy="170467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b="1" kern="1200">
                <a:solidFill>
                  <a:srgbClr val="0035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6500"/>
              </a:lnSpc>
              <a:spcBef>
                <a:spcPts val="0"/>
              </a:spcBef>
            </a:pPr>
            <a:r>
              <a:rPr lang="es-ES" sz="6500" b="0" dirty="0">
                <a:latin typeface="+mj-lt"/>
              </a:rPr>
              <a:t>CASO</a:t>
            </a:r>
          </a:p>
          <a:p>
            <a:pPr>
              <a:lnSpc>
                <a:spcPts val="6500"/>
              </a:lnSpc>
              <a:spcBef>
                <a:spcPts val="0"/>
              </a:spcBef>
            </a:pPr>
            <a:r>
              <a:rPr lang="es-ES" sz="6500" b="0" dirty="0">
                <a:latin typeface="+mj-lt"/>
              </a:rPr>
              <a:t>CLÍNICO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8E75E72-463B-A82A-94F4-26C96C20719E}"/>
              </a:ext>
            </a:extLst>
          </p:cNvPr>
          <p:cNvSpPr/>
          <p:nvPr userDrawn="1"/>
        </p:nvSpPr>
        <p:spPr>
          <a:xfrm>
            <a:off x="3236985" y="1653760"/>
            <a:ext cx="45719" cy="1358932"/>
          </a:xfrm>
          <a:prstGeom prst="rect">
            <a:avLst/>
          </a:prstGeom>
          <a:solidFill>
            <a:srgbClr val="0035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Gráfico 16">
            <a:extLst>
              <a:ext uri="{FF2B5EF4-FFF2-40B4-BE49-F238E27FC236}">
                <a16:creationId xmlns:a16="http://schemas.microsoft.com/office/drawing/2014/main" id="{885CB3FD-D6CC-BC27-FFCD-F86D66EA754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52237" y="1653760"/>
            <a:ext cx="1358932" cy="135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381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35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áfico 8">
            <a:extLst>
              <a:ext uri="{FF2B5EF4-FFF2-40B4-BE49-F238E27FC236}">
                <a16:creationId xmlns:a16="http://schemas.microsoft.com/office/drawing/2014/main" id="{EFAF0429-3166-2569-36C7-D2158E25BB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39772" y="3299519"/>
            <a:ext cx="2978455" cy="3306962"/>
          </a:xfrm>
          <a:prstGeom prst="rect">
            <a:avLst/>
          </a:prstGeom>
        </p:spPr>
      </p:pic>
      <p:sp>
        <p:nvSpPr>
          <p:cNvPr id="14" name="Rectángulo 13">
            <a:hlinkClick r:id="rId5"/>
            <a:extLst>
              <a:ext uri="{FF2B5EF4-FFF2-40B4-BE49-F238E27FC236}">
                <a16:creationId xmlns:a16="http://schemas.microsoft.com/office/drawing/2014/main" id="{3D0C6C2E-38D6-F1DE-2A50-FB1683DF69CE}"/>
              </a:ext>
            </a:extLst>
          </p:cNvPr>
          <p:cNvSpPr/>
          <p:nvPr userDrawn="1"/>
        </p:nvSpPr>
        <p:spPr>
          <a:xfrm>
            <a:off x="1758297" y="3047288"/>
            <a:ext cx="3341406" cy="38114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666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4DE43A1B-68F9-9B6A-539E-E4E9E36CB4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2698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42B92C1-1442-E03A-68AB-2570635630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46382C0-E5BA-37C7-CE62-15E26E2ADB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894A47A-C2F9-23A1-134B-569146A565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7CFFE9E3-BE99-E619-04AD-BD4F977CF3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89259E65-87DF-51D8-4F72-BE1AAE7F51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990C70A5-92EC-3EE4-26F9-58C9F588988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20638C2E-E2D3-FC34-4B73-8E5048BC332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8310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Marcador de texto 1"/>
          <p:cNvSpPr txBox="1">
            <a:spLocks noGrp="1"/>
          </p:cNvSpPr>
          <p:nvPr>
            <p:ph type="body" sz="half" idx="1"/>
          </p:nvPr>
        </p:nvSpPr>
        <p:spPr>
          <a:xfrm>
            <a:off x="471479" y="5214551"/>
            <a:ext cx="5780089" cy="3801556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8" name="Marcador de texto 2"/>
          <p:cNvSpPr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1">
            <a:extLst>
              <a:ext uri="{FF2B5EF4-FFF2-40B4-BE49-F238E27FC236}">
                <a16:creationId xmlns:a16="http://schemas.microsoft.com/office/drawing/2014/main" id="{A6F55B31-8C4C-2E5C-A3FE-740FA371A50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035ECE-4FC6-28C8-0F41-CD8CEF00F20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588DA397-1B6F-EB06-A68C-AAF56F86B00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F1E9F4A-A7B8-71A8-D416-840797102F1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19348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1">
            <a:extLst>
              <a:ext uri="{FF2B5EF4-FFF2-40B4-BE49-F238E27FC236}">
                <a16:creationId xmlns:a16="http://schemas.microsoft.com/office/drawing/2014/main" id="{9026F8B1-CEFC-A837-C9C8-F273069B7BC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9E8E239-3844-7C68-AAA4-439A7189211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48DD76E-7615-54CB-5A91-D9D9CF001A5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60A7A4AF-536A-2387-5865-DA8ED84A536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id="{914ADC0D-B84D-84A1-4916-A6C420C16C1F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B2013254-EBFB-18D1-1E5B-3A25841A959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684BBC0E-DEBB-D9B5-3561-104449E8B73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4B6D5295-C177-FC04-07B4-090DB8C45742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E19B9544-F703-C294-771B-96499739D4E6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9CAA98A8-6035-31D5-BC17-5298C454368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FE91BF10-3A0B-F84A-19AE-839E8358541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id="{65DA10F9-E006-0991-8ECB-DFC6AC2BF6B3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7778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D5582190-2F48-39F2-9F91-24517A3B7397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B8B4E0D-9992-4882-50FB-E0F75BC5FA7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BCCC61DC-2B9C-120B-5A3E-791385638CD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707361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645921"/>
      </p:ext>
    </p:extLst>
  </p:cSld>
  <p:clrMapOvr>
    <a:masterClrMapping/>
  </p:clrMapOvr>
</p:sld>
</file>

<file path=ppt/theme/theme1.xml><?xml version="1.0" encoding="utf-8"?>
<a:theme xmlns:a="http://schemas.openxmlformats.org/drawingml/2006/main" name="Plantilla casos clínicos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ortad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t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536036C3294904B8E1C13594C8364A9" ma:contentTypeVersion="12" ma:contentTypeDescription="Crear nuevo documento." ma:contentTypeScope="" ma:versionID="942fcaa9f858aeb307e87f895556b028">
  <xsd:schema xmlns:xsd="http://www.w3.org/2001/XMLSchema" xmlns:xs="http://www.w3.org/2001/XMLSchema" xmlns:p="http://schemas.microsoft.com/office/2006/metadata/properties" xmlns:ns2="eded751f-7e94-4b02-b762-d80642b88a57" xmlns:ns3="6f937cb6-65f6-4684-a4a0-30e23174b260" targetNamespace="http://schemas.microsoft.com/office/2006/metadata/properties" ma:root="true" ma:fieldsID="96df023e3b6ff441a8d4ebd920d4e893" ns2:_="" ns3:_="">
    <xsd:import namespace="eded751f-7e94-4b02-b762-d80642b88a57"/>
    <xsd:import namespace="6f937cb6-65f6-4684-a4a0-30e23174b2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ed751f-7e94-4b02-b762-d80642b88a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c08fc30c-d4ae-4730-a6c1-9e2f023358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937cb6-65f6-4684-a4a0-30e23174b26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6e38032-50e9-4cbf-ba78-38e996a26be3}" ma:internalName="TaxCatchAll" ma:showField="CatchAllData" ma:web="6f937cb6-65f6-4684-a4a0-30e23174b2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ded751f-7e94-4b02-b762-d80642b88a57">
      <Terms xmlns="http://schemas.microsoft.com/office/infopath/2007/PartnerControls"/>
    </lcf76f155ced4ddcb4097134ff3c332f>
    <TaxCatchAll xmlns="6f937cb6-65f6-4684-a4a0-30e23174b260" xsi:nil="true"/>
  </documentManagement>
</p:properties>
</file>

<file path=customXml/itemProps1.xml><?xml version="1.0" encoding="utf-8"?>
<ds:datastoreItem xmlns:ds="http://schemas.openxmlformats.org/officeDocument/2006/customXml" ds:itemID="{07340F90-C719-4248-B9DC-E44DF76954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7B3709-0EC5-4037-96BB-035D4618A0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ed751f-7e94-4b02-b762-d80642b88a57"/>
    <ds:schemaRef ds:uri="6f937cb6-65f6-4684-a4a0-30e23174b2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409B172-F4E4-4083-911B-E74ABA8C5149}">
  <ds:schemaRefs>
    <ds:schemaRef ds:uri="http://purl.org/dc/terms/"/>
    <ds:schemaRef ds:uri="eded751f-7e94-4b02-b762-d80642b88a57"/>
    <ds:schemaRef ds:uri="http://purl.org/dc/dcmitype/"/>
    <ds:schemaRef ds:uri="http://schemas.openxmlformats.org/package/2006/metadata/core-properties"/>
    <ds:schemaRef ds:uri="6f937cb6-65f6-4684-a4a0-30e23174b260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4871</TotalTime>
  <Words>0</Words>
  <Application>Microsoft Office PowerPoint</Application>
  <PresentationFormat>A4 (210 x 297 mm)</PresentationFormat>
  <Paragraphs>0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Plantilla casos clínicos</vt:lpstr>
      <vt:lpstr>Portada</vt:lpstr>
      <vt:lpstr>Contra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Isabel Bienzobas</dc:creator>
  <cp:lastModifiedBy>Álvaro  Ploder López</cp:lastModifiedBy>
  <cp:revision>65</cp:revision>
  <dcterms:created xsi:type="dcterms:W3CDTF">2022-07-04T15:19:43Z</dcterms:created>
  <dcterms:modified xsi:type="dcterms:W3CDTF">2024-06-17T08:20:24Z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0x010100A536036C3294904B8E1C13594C8364A9</vt:lpwstr>
  </property>
</Properties>
</file>